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10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96" r:id="rId10"/>
    <p:sldId id="297" r:id="rId11"/>
    <p:sldId id="267" r:id="rId12"/>
    <p:sldId id="268" r:id="rId13"/>
    <p:sldId id="29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9" r:id="rId27"/>
    <p:sldId id="300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301" r:id="rId37"/>
    <p:sldId id="304" r:id="rId38"/>
    <p:sldId id="307" r:id="rId39"/>
    <p:sldId id="303" r:id="rId40"/>
    <p:sldId id="306" r:id="rId41"/>
    <p:sldId id="291" r:id="rId42"/>
    <p:sldId id="292" r:id="rId43"/>
    <p:sldId id="293" r:id="rId44"/>
    <p:sldId id="308" r:id="rId45"/>
    <p:sldId id="309" r:id="rId46"/>
    <p:sldId id="294" r:id="rId47"/>
    <p:sldId id="29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0016C-69D5-43CF-A4A1-27079777FA8A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733C1-2FF8-4476-894D-4AE4E7C12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33C1-2FF8-4476-894D-4AE4E7C128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33C1-2FF8-4476-894D-4AE4E7C128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F717-7DC5-4B59-8525-BBE62FCDFAD1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1503-E0B7-4FDB-BFE2-890315CBE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D01C-B5C0-4B20-95CD-06F5D29D3248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1503-E0B7-4FDB-BFE2-890315CBE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766E-D2F2-4F1F-BC0D-7BF00F7040B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1503-E0B7-4FDB-BFE2-890315CBE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6060-7FFB-4961-8C5D-AEF80CEBC2A7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1503-E0B7-4FDB-BFE2-890315CBE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D7B1-096A-4AC6-AD7C-65C055273B24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1503-E0B7-4FDB-BFE2-890315CBE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E8F9-84F7-416D-8BDC-709175789097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1503-E0B7-4FDB-BFE2-890315CBE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DE71-CE95-45C7-B01E-E1E37BFD101C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1503-E0B7-4FDB-BFE2-890315CBE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8384-401E-4330-8F66-1CE378EE82FF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1503-E0B7-4FDB-BFE2-890315CBE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9173-78CB-48D6-A9A6-DA8006A31C00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1503-E0B7-4FDB-BFE2-890315CBE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C9B6-91E4-4036-AAFE-F9397B6DFE69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1503-E0B7-4FDB-BFE2-890315CBE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C4B0-DC29-470B-A977-476A86CF9D10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1503-E0B7-4FDB-BFE2-890315CBE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79DB-4F66-43D1-911D-4EE1AC1E8D94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Media Cell Jamaat e Islami Women Wing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1503-E0B7-4FDB-BFE2-890315CBE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.png" /><Relationship Id="rId4" Type="http://schemas.openxmlformats.org/officeDocument/2006/relationships/image" Target="../media/image26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 /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 /><Relationship Id="rId2" Type="http://schemas.openxmlformats.org/officeDocument/2006/relationships/image" Target="../media/image54.jpe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 /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 /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1.pn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 /><Relationship Id="rId2" Type="http://schemas.openxmlformats.org/officeDocument/2006/relationships/image" Target="../media/image6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 /><Relationship Id="rId2" Type="http://schemas.openxmlformats.org/officeDocument/2006/relationships/image" Target="../media/image6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.png" /><Relationship Id="rId4" Type="http://schemas.openxmlformats.org/officeDocument/2006/relationships/image" Target="../media/image68.jpeg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9.png" /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0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133600"/>
            <a:ext cx="3429000" cy="1333500"/>
          </a:xfrm>
          <a:prstGeom prst="rect">
            <a:avLst/>
          </a:prstGeom>
        </p:spPr>
      </p:pic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yesha\Desktop\IMG_22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057400"/>
            <a:ext cx="3962400" cy="2779712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838200"/>
            <a:ext cx="6639852" cy="52585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1219200"/>
            <a:ext cx="3315163" cy="933580"/>
          </a:xfrm>
          <a:prstGeom prst="rect">
            <a:avLst/>
          </a:prstGeom>
        </p:spPr>
      </p:pic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667000"/>
            <a:ext cx="6382641" cy="28293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438400"/>
            <a:ext cx="5943600" cy="1762169"/>
          </a:xfrm>
          <a:prstGeom prst="rect">
            <a:avLst/>
          </a:prstGeom>
        </p:spPr>
      </p:pic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2209800"/>
            <a:ext cx="5611008" cy="19528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295400"/>
            <a:ext cx="3362795" cy="847843"/>
          </a:xfrm>
          <a:prstGeom prst="rect">
            <a:avLst/>
          </a:prstGeom>
        </p:spPr>
      </p:pic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2895600"/>
            <a:ext cx="1924319" cy="885949"/>
          </a:xfrm>
          <a:prstGeom prst="rect">
            <a:avLst/>
          </a:prstGeom>
        </p:spPr>
      </p:pic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4191000"/>
            <a:ext cx="6458852" cy="9907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6" name="Picture 5" descr="Hijab Final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uslimarrested in france due to ve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143000"/>
            <a:ext cx="3124200" cy="4572000"/>
          </a:xfrm>
          <a:prstGeom prst="rect">
            <a:avLst/>
          </a:prstGeom>
        </p:spPr>
      </p:pic>
      <p:pic>
        <p:nvPicPr>
          <p:cNvPr id="3" name="Picture 2" descr="arrested on hij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143000"/>
            <a:ext cx="3267075" cy="4572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jab viol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3733800" cy="4648200"/>
          </a:xfrm>
          <a:prstGeom prst="rect">
            <a:avLst/>
          </a:prstGeom>
        </p:spPr>
      </p:pic>
      <p:pic>
        <p:nvPicPr>
          <p:cNvPr id="3" name="Picture 2" descr="pic-19 areest in f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447800"/>
            <a:ext cx="4038600" cy="4648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676400"/>
            <a:ext cx="5363324" cy="1381318"/>
          </a:xfrm>
          <a:prstGeom prst="rect">
            <a:avLst/>
          </a:prstGeom>
        </p:spPr>
      </p:pic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3733800"/>
            <a:ext cx="6439799" cy="10764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685800"/>
            <a:ext cx="6277852" cy="2915057"/>
          </a:xfrm>
          <a:prstGeom prst="rect">
            <a:avLst/>
          </a:prstGeom>
        </p:spPr>
      </p:pic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886200"/>
            <a:ext cx="4495800" cy="2209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962400"/>
            <a:ext cx="3362795" cy="838317"/>
          </a:xfrm>
          <a:prstGeom prst="rect">
            <a:avLst/>
          </a:prstGeom>
        </p:spPr>
      </p:pic>
      <p:pic>
        <p:nvPicPr>
          <p:cNvPr id="3" name="Picture 2" descr="Hijab Fina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304800"/>
            <a:ext cx="4572000" cy="3657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438400"/>
            <a:ext cx="6106378" cy="186716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057400"/>
            <a:ext cx="6058746" cy="251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95439_580256422050503_1217953679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ws hij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447800"/>
            <a:ext cx="5715000" cy="49053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en hij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219200"/>
            <a:ext cx="6629400" cy="47682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ltra-orthodox-jewish-dress-cod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371599"/>
            <a:ext cx="6476999" cy="47529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6" name="Picture 5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3" name="Picture 2" descr="hija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219200"/>
            <a:ext cx="6172200" cy="4814887"/>
          </a:xfrm>
          <a:prstGeom prst="rect">
            <a:avLst/>
          </a:prstGeom>
        </p:spPr>
      </p:pic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438400"/>
            <a:ext cx="5906325" cy="1428950"/>
          </a:xfrm>
          <a:prstGeom prst="rect">
            <a:avLst/>
          </a:prstGeom>
        </p:spPr>
      </p:pic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981200"/>
            <a:ext cx="61341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2057400"/>
            <a:ext cx="6516010" cy="30674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533400"/>
            <a:ext cx="5257800" cy="1447800"/>
          </a:xfrm>
          <a:prstGeom prst="rect">
            <a:avLst/>
          </a:prstGeom>
        </p:spPr>
      </p:pic>
      <p:pic>
        <p:nvPicPr>
          <p:cNvPr id="3" name="Picture 2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3627" y="3071762"/>
            <a:ext cx="5696745" cy="714475"/>
          </a:xfrm>
          <a:prstGeom prst="rect">
            <a:avLst/>
          </a:prstGeom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4267200"/>
            <a:ext cx="4486902" cy="173379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219200"/>
            <a:ext cx="6287378" cy="800212"/>
          </a:xfrm>
          <a:prstGeom prst="rect">
            <a:avLst/>
          </a:prstGeom>
        </p:spPr>
      </p:pic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819400"/>
            <a:ext cx="6601747" cy="28293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7496" y="2485893"/>
            <a:ext cx="5249008" cy="18862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01424_10204098899612322_1936919828_n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057400"/>
            <a:ext cx="6382641" cy="279121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1981200"/>
            <a:ext cx="6649378" cy="3410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1447800"/>
            <a:ext cx="6649378" cy="4525007"/>
          </a:xfrm>
          <a:prstGeom prst="rect">
            <a:avLst/>
          </a:prstGeom>
        </p:spPr>
      </p:pic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3" name="Picture 2" descr="Captur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81400"/>
            <a:ext cx="6096000" cy="3276600"/>
          </a:xfrm>
          <a:prstGeom prst="rect">
            <a:avLst/>
          </a:prstGeom>
        </p:spPr>
      </p:pic>
      <p:pic>
        <p:nvPicPr>
          <p:cNvPr id="5" name="Picture 4" descr="rikshaw par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0"/>
            <a:ext cx="5715000" cy="3505200"/>
          </a:xfrm>
          <a:prstGeom prst="rect">
            <a:avLst/>
          </a:prstGeom>
        </p:spPr>
      </p:pic>
      <p:pic>
        <p:nvPicPr>
          <p:cNvPr id="6" name="Picture 5" descr="Hijab Fina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3" name="Picture 2" descr="WHD-Dr_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62763" cy="6324600"/>
          </a:xfrm>
          <a:prstGeom prst="rect">
            <a:avLst/>
          </a:prstGeom>
        </p:spPr>
      </p:pic>
      <p:pic>
        <p:nvPicPr>
          <p:cNvPr id="4" name="Picture 3" descr="1557511_810572868972366_41313947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0"/>
            <a:ext cx="4876800" cy="6324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3" name="Picture 2" descr="151899140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057900"/>
          </a:xfrm>
          <a:prstGeom prst="rect">
            <a:avLst/>
          </a:prstGeom>
        </p:spPr>
      </p:pic>
      <p:pic>
        <p:nvPicPr>
          <p:cNvPr id="4" name="Picture 3" descr="susan al bashe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600" cy="609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10647094_515406428598294_58912595702137565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981200"/>
            <a:ext cx="6020247" cy="3057952"/>
          </a:xfrm>
          <a:prstGeom prst="rect">
            <a:avLst/>
          </a:prstGeom>
        </p:spPr>
      </p:pic>
      <p:pic>
        <p:nvPicPr>
          <p:cNvPr id="3" name="Picture 2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3400" y="-304800"/>
            <a:ext cx="3505200" cy="2804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3" name="Picture 2" descr="hijab on 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6096000" cy="6096000"/>
          </a:xfrm>
          <a:prstGeom prst="rect">
            <a:avLst/>
          </a:prstGeom>
        </p:spPr>
      </p:pic>
      <p:pic>
        <p:nvPicPr>
          <p:cNvPr id="4" name="Picture 3" descr="10186_595365290539616_896939788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00600" cy="609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5890" y="2666893"/>
            <a:ext cx="6592220" cy="1524213"/>
          </a:xfrm>
          <a:prstGeom prst="rect">
            <a:avLst/>
          </a:prstGeom>
        </p:spPr>
      </p:pic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26" y="1252233"/>
            <a:ext cx="6601747" cy="43535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209800"/>
            <a:ext cx="6601747" cy="294363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76600" y="1066800"/>
            <a:ext cx="4114800" cy="1962296"/>
          </a:xfrm>
          <a:prstGeom prst="rect">
            <a:avLst/>
          </a:prstGeom>
        </p:spPr>
      </p:pic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4600" y="3352800"/>
            <a:ext cx="5334000" cy="2362200"/>
          </a:xfrm>
          <a:prstGeom prst="rect">
            <a:avLst/>
          </a:prstGeom>
        </p:spPr>
      </p:pic>
      <p:pic>
        <p:nvPicPr>
          <p:cNvPr id="9" name="Picture 8" descr="Hijab Fina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0400" y="1371600"/>
            <a:ext cx="3352800" cy="1790700"/>
          </a:xfrm>
          <a:prstGeom prst="rect">
            <a:avLst/>
          </a:prstGeom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6800" y="3276600"/>
            <a:ext cx="4114800" cy="2247900"/>
          </a:xfrm>
          <a:prstGeom prst="rect">
            <a:avLst/>
          </a:prstGeom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4FDFA"/>
              </a:clrFrom>
              <a:clrTo>
                <a:srgbClr val="F4FDFA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000" y="3505200"/>
            <a:ext cx="3733800" cy="1828800"/>
          </a:xfrm>
          <a:prstGeom prst="rect">
            <a:avLst/>
          </a:prstGeom>
        </p:spPr>
      </p:pic>
      <p:pic>
        <p:nvPicPr>
          <p:cNvPr id="6" name="Picture 5" descr="Hijab Final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4207" y="1518971"/>
            <a:ext cx="4915586" cy="38200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2438400"/>
            <a:ext cx="3810000" cy="170978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1371600"/>
            <a:ext cx="6325483" cy="413442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9258" y="1733313"/>
            <a:ext cx="6325483" cy="339137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4" name="Picture 3" descr="Hijab Fina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524000"/>
            <a:ext cx="5734851" cy="1257476"/>
          </a:xfrm>
          <a:prstGeom prst="rect">
            <a:avLst/>
          </a:prstGeom>
        </p:spPr>
      </p:pic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3276600"/>
            <a:ext cx="6382641" cy="156231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6" name="Picture 5" descr="Hijab Fina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676400"/>
            <a:ext cx="4734586" cy="724001"/>
          </a:xfrm>
          <a:prstGeom prst="rect">
            <a:avLst/>
          </a:prstGeom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276600"/>
            <a:ext cx="5868219" cy="1143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7" name="Picture 6" descr="Hijab Fina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209800"/>
            <a:ext cx="4896534" cy="800212"/>
          </a:xfrm>
          <a:prstGeom prst="rect">
            <a:avLst/>
          </a:prstGeom>
        </p:spPr>
      </p:pic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3962400"/>
            <a:ext cx="5401429" cy="7906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Cell Jamaat e Islami Women Wing</a:t>
            </a:r>
          </a:p>
        </p:txBody>
      </p:sp>
      <p:pic>
        <p:nvPicPr>
          <p:cNvPr id="5" name="Picture 4" descr="Hijab Fina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-152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331</Words>
  <Application>Microsoft Office PowerPoint</Application>
  <PresentationFormat>On-screen Show (4:3)</PresentationFormat>
  <Paragraphs>49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JIK</dc:creator>
  <cp:lastModifiedBy>JIK</cp:lastModifiedBy>
  <cp:revision>27</cp:revision>
  <dcterms:created xsi:type="dcterms:W3CDTF">2018-09-02T18:00:47Z</dcterms:created>
  <dcterms:modified xsi:type="dcterms:W3CDTF">2018-09-03T14:13:11Z</dcterms:modified>
</cp:coreProperties>
</file>